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C8FF"/>
    <a:srgbClr val="F040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36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96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92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40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04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68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08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91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89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11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038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8CE8A-384E-4647-9E1D-C6BE23D3E5AE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D3B25-87BF-484E-9462-A7A2D27C6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03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群組 14"/>
          <p:cNvGrpSpPr/>
          <p:nvPr/>
        </p:nvGrpSpPr>
        <p:grpSpPr>
          <a:xfrm>
            <a:off x="6012616" y="1360100"/>
            <a:ext cx="2950234" cy="2950234"/>
            <a:chOff x="6001110" y="1256583"/>
            <a:chExt cx="2950234" cy="2950234"/>
          </a:xfrm>
        </p:grpSpPr>
        <p:sp>
          <p:nvSpPr>
            <p:cNvPr id="5" name="橢圓 4"/>
            <p:cNvSpPr/>
            <p:nvPr/>
          </p:nvSpPr>
          <p:spPr>
            <a:xfrm>
              <a:off x="6001110" y="1256583"/>
              <a:ext cx="2950234" cy="2950234"/>
            </a:xfrm>
            <a:prstGeom prst="ellipse">
              <a:avLst/>
            </a:prstGeom>
            <a:solidFill>
              <a:srgbClr val="2DC8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6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社區公益</a:t>
              </a:r>
              <a:endPara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" name="橢圓 8"/>
            <p:cNvSpPr/>
            <p:nvPr/>
          </p:nvSpPr>
          <p:spPr>
            <a:xfrm>
              <a:off x="6104627" y="1360100"/>
              <a:ext cx="2743200" cy="27432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5029202" y="3699655"/>
            <a:ext cx="2950234" cy="2950234"/>
            <a:chOff x="5029202" y="3699655"/>
            <a:chExt cx="2950234" cy="2950234"/>
          </a:xfrm>
        </p:grpSpPr>
        <p:sp>
          <p:nvSpPr>
            <p:cNvPr id="7" name="橢圓 6"/>
            <p:cNvSpPr/>
            <p:nvPr/>
          </p:nvSpPr>
          <p:spPr>
            <a:xfrm>
              <a:off x="5029202" y="3699655"/>
              <a:ext cx="2950234" cy="2950234"/>
            </a:xfrm>
            <a:prstGeom prst="ellipse">
              <a:avLst/>
            </a:prstGeom>
            <a:solidFill>
              <a:srgbClr val="F0407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6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回饋社會</a:t>
              </a:r>
              <a:endPara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橢圓 10"/>
            <p:cNvSpPr/>
            <p:nvPr/>
          </p:nvSpPr>
          <p:spPr>
            <a:xfrm>
              <a:off x="5132719" y="3803172"/>
              <a:ext cx="2743200" cy="27432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" name="群組 13"/>
          <p:cNvGrpSpPr/>
          <p:nvPr/>
        </p:nvGrpSpPr>
        <p:grpSpPr>
          <a:xfrm>
            <a:off x="3554085" y="295280"/>
            <a:ext cx="2950234" cy="2950234"/>
            <a:chOff x="4063042" y="281079"/>
            <a:chExt cx="2950234" cy="2950234"/>
          </a:xfrm>
        </p:grpSpPr>
        <p:sp>
          <p:nvSpPr>
            <p:cNvPr id="4" name="橢圓 3"/>
            <p:cNvSpPr/>
            <p:nvPr/>
          </p:nvSpPr>
          <p:spPr>
            <a:xfrm>
              <a:off x="4063042" y="281079"/>
              <a:ext cx="2950234" cy="29502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zh-TW" sz="60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志工服務</a:t>
              </a:r>
              <a:endPara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橢圓 7"/>
            <p:cNvSpPr/>
            <p:nvPr/>
          </p:nvSpPr>
          <p:spPr>
            <a:xfrm>
              <a:off x="4166559" y="384596"/>
              <a:ext cx="2743200" cy="27432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" name="群組 12"/>
          <p:cNvGrpSpPr/>
          <p:nvPr/>
        </p:nvGrpSpPr>
        <p:grpSpPr>
          <a:xfrm>
            <a:off x="2533290" y="2835217"/>
            <a:ext cx="2950234" cy="2950234"/>
            <a:chOff x="2516038" y="2731700"/>
            <a:chExt cx="2950234" cy="2950234"/>
          </a:xfrm>
        </p:grpSpPr>
        <p:sp>
          <p:nvSpPr>
            <p:cNvPr id="6" name="橢圓 5"/>
            <p:cNvSpPr/>
            <p:nvPr/>
          </p:nvSpPr>
          <p:spPr>
            <a:xfrm>
              <a:off x="2516038" y="2731700"/>
              <a:ext cx="2950234" cy="29502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6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環保宣</a:t>
              </a:r>
              <a:endPara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" name="橢圓 9"/>
            <p:cNvSpPr/>
            <p:nvPr/>
          </p:nvSpPr>
          <p:spPr>
            <a:xfrm>
              <a:off x="2619555" y="2835217"/>
              <a:ext cx="2743200" cy="27432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6956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hualin</dc:creator>
  <cp:lastModifiedBy>hualin</cp:lastModifiedBy>
  <cp:revision>2</cp:revision>
  <dcterms:created xsi:type="dcterms:W3CDTF">2019-01-04T03:34:03Z</dcterms:created>
  <dcterms:modified xsi:type="dcterms:W3CDTF">2019-01-04T03:45:28Z</dcterms:modified>
</cp:coreProperties>
</file>